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7099300" cy="10234613"/>
  <p:defaultTextStyle>
    <a:defPPr>
      <a:defRPr lang="sv-S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F99"/>
    <a:srgbClr val="2B9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1"/>
    <p:restoredTop sz="94682"/>
  </p:normalViewPr>
  <p:slideViewPr>
    <p:cSldViewPr>
      <p:cViewPr>
        <p:scale>
          <a:sx n="33" d="100"/>
          <a:sy n="33" d="100"/>
        </p:scale>
        <p:origin x="830" y="19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F9CD0-11A1-416F-871E-CD0D07D2E34D}" type="datetimeFigureOut">
              <a:rPr lang="sv-SE" smtClean="0"/>
              <a:t>2020-06-21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279525"/>
            <a:ext cx="2444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38678-ABF4-4DB4-B42F-5BF04AB87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232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38678-ABF4-4DB4-B42F-5BF04AB87E2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658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2020-06-21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49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2020-06-21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82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2020-06-21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35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2020-06-21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51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2020-06-21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459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2020-06-21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62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2020-06-21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62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2020-06-21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49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2020-06-21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1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2020-06-21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6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2020-06-21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21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0B8A-061F-46FD-B971-481D3D91A335}" type="datetimeFigureOut">
              <a:rPr lang="sv-SE" smtClean="0"/>
              <a:t>2020-06-21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70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30475" y="3618286"/>
            <a:ext cx="27230989" cy="49139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3600"/>
              </a:spcAft>
            </a:pPr>
            <a:r>
              <a:rPr lang="en-US" sz="6000" b="1" dirty="0"/>
              <a:t>PLACE YOUR TITLE HERE</a:t>
            </a:r>
            <a:br>
              <a:rPr lang="en-US" sz="6000" b="1" dirty="0"/>
            </a:br>
            <a:r>
              <a:rPr lang="en-US" sz="6000" b="1" dirty="0"/>
              <a:t>FONT: ARIAL, BOLD, 60 </a:t>
            </a:r>
            <a:r>
              <a:rPr lang="en-US" sz="6000" b="1" dirty="0" err="1"/>
              <a:t>pt</a:t>
            </a: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4000" i="1" dirty="0"/>
              <a:t>Author name(s) and affiliation(s). FONT: ARIAL, ITALIC, 40 </a:t>
            </a:r>
            <a:r>
              <a:rPr lang="en-US" sz="4000" i="1" dirty="0" err="1"/>
              <a:t>pt</a:t>
            </a:r>
            <a:endParaRPr lang="en-US" sz="4000" i="1" dirty="0"/>
          </a:p>
        </p:txBody>
      </p:sp>
      <p:sp>
        <p:nvSpPr>
          <p:cNvPr id="10" name="textruta 9"/>
          <p:cNvSpPr txBox="1"/>
          <p:nvPr/>
        </p:nvSpPr>
        <p:spPr>
          <a:xfrm>
            <a:off x="1530475" y="9378926"/>
            <a:ext cx="12889432" cy="30510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ARIAL, BOLD, 60 </a:t>
            </a:r>
            <a:r>
              <a:rPr lang="en-GB" sz="6000" b="1" baseline="30000" dirty="0" err="1">
                <a:latin typeface="+mj-lt"/>
              </a:rPr>
              <a:t>pt</a:t>
            </a:r>
            <a:endParaRPr lang="en-GB" sz="6000" b="1" baseline="30000" dirty="0">
              <a:latin typeface="+mj-lt"/>
            </a:endParaRPr>
          </a:p>
          <a:p>
            <a:r>
              <a:rPr lang="en-US" sz="5000" baseline="30000" dirty="0"/>
              <a:t>Place your text and images here/FONT: GEORGIA, REGULAR, 50 </a:t>
            </a:r>
            <a:r>
              <a:rPr lang="en-US" sz="5000" baseline="30000" dirty="0" err="1"/>
              <a:t>pt</a:t>
            </a:r>
            <a:endParaRPr lang="en-US" sz="50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r>
              <a:rPr lang="sv-SE" sz="6600" u="sng" dirty="0">
                <a:solidFill>
                  <a:srgbClr val="FF0000"/>
                </a:solidFill>
              </a:rPr>
              <a:t>Poster </a:t>
            </a:r>
            <a:r>
              <a:rPr lang="sv-SE" sz="6600" u="sng" dirty="0" err="1">
                <a:solidFill>
                  <a:srgbClr val="FF0000"/>
                </a:solidFill>
              </a:rPr>
              <a:t>size</a:t>
            </a:r>
            <a:r>
              <a:rPr lang="sv-SE" sz="6600" u="sng" dirty="0">
                <a:solidFill>
                  <a:srgbClr val="FF0000"/>
                </a:solidFill>
              </a:rPr>
              <a:t>: A0 (841 x 1189 mm)</a:t>
            </a:r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23420907" y="418848"/>
            <a:ext cx="6120679" cy="2776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200" i="1" dirty="0">
                <a:solidFill>
                  <a:srgbClr val="FF0000"/>
                </a:solidFill>
              </a:rPr>
              <a:t>Place </a:t>
            </a:r>
            <a:r>
              <a:rPr lang="sv-SE" sz="7200" i="1" dirty="0" err="1">
                <a:solidFill>
                  <a:srgbClr val="FF0000"/>
                </a:solidFill>
              </a:rPr>
              <a:t>your</a:t>
            </a:r>
            <a:r>
              <a:rPr lang="sv-SE" sz="7200" i="1" dirty="0">
                <a:solidFill>
                  <a:srgbClr val="FF0000"/>
                </a:solidFill>
              </a:rPr>
              <a:t> logo </a:t>
            </a:r>
            <a:r>
              <a:rPr lang="sv-SE" sz="7200" i="1" dirty="0" err="1">
                <a:solidFill>
                  <a:srgbClr val="FF0000"/>
                </a:solidFill>
              </a:rPr>
              <a:t>here</a:t>
            </a:r>
            <a:endParaRPr lang="sv-SE" sz="7200" i="1" dirty="0">
              <a:solidFill>
                <a:srgbClr val="FF0000"/>
              </a:solidFill>
            </a:endParaRPr>
          </a:p>
        </p:txBody>
      </p:sp>
      <p:sp>
        <p:nvSpPr>
          <p:cNvPr id="23" name="textruta 9"/>
          <p:cNvSpPr txBox="1"/>
          <p:nvPr/>
        </p:nvSpPr>
        <p:spPr>
          <a:xfrm>
            <a:off x="15648869" y="9378926"/>
            <a:ext cx="12901397" cy="29495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ARIAL, BOLD, 60 </a:t>
            </a:r>
            <a:r>
              <a:rPr lang="en-GB" sz="6000" b="1" baseline="30000" dirty="0" err="1">
                <a:latin typeface="+mj-lt"/>
              </a:rPr>
              <a:t>pt</a:t>
            </a:r>
            <a:endParaRPr lang="en-GB" sz="6000" b="1" baseline="30000" dirty="0">
              <a:latin typeface="+mj-lt"/>
            </a:endParaRPr>
          </a:p>
          <a:p>
            <a:r>
              <a:rPr lang="en-US" sz="5000" baseline="30000" dirty="0"/>
              <a:t>Place your text and images here/FONT: GEORGIA, REGULAR, 50 </a:t>
            </a:r>
            <a:r>
              <a:rPr lang="en-US" sz="5000" baseline="30000" dirty="0" err="1"/>
              <a:t>pt</a:t>
            </a:r>
            <a:endParaRPr lang="en-US" sz="50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0846422"/>
            <a:ext cx="30279975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41206462"/>
            <a:ext cx="302799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dirty="0" smtClean="0">
                <a:solidFill>
                  <a:srgbClr val="217F99"/>
                </a:solidFill>
                <a:latin typeface="+mj-lt"/>
              </a:rPr>
              <a:t>CUE2020 </a:t>
            </a:r>
            <a:r>
              <a:rPr lang="sv-SE" sz="4400" dirty="0">
                <a:solidFill>
                  <a:srgbClr val="217F99"/>
                </a:solidFill>
                <a:latin typeface="+mj-lt"/>
              </a:rPr>
              <a:t>– The </a:t>
            </a:r>
            <a:r>
              <a:rPr lang="sv-SE" sz="4400" dirty="0" smtClean="0">
                <a:solidFill>
                  <a:srgbClr val="217F99"/>
                </a:solidFill>
                <a:latin typeface="+mj-lt"/>
              </a:rPr>
              <a:t>6th </a:t>
            </a:r>
            <a:r>
              <a:rPr lang="en-US" sz="4400" dirty="0">
                <a:solidFill>
                  <a:srgbClr val="217F99"/>
                </a:solidFill>
                <a:latin typeface="+mj-lt"/>
              </a:rPr>
              <a:t>Applied Energy Symposium and Forum </a:t>
            </a:r>
            <a:r>
              <a:rPr lang="en-US" sz="4400" dirty="0" smtClean="0">
                <a:solidFill>
                  <a:srgbClr val="217F99"/>
                </a:solidFill>
                <a:latin typeface="+mj-lt"/>
              </a:rPr>
              <a:t>2020: </a:t>
            </a:r>
            <a:r>
              <a:rPr lang="en-US" sz="4400" dirty="0">
                <a:solidFill>
                  <a:srgbClr val="217F99"/>
                </a:solidFill>
                <a:latin typeface="+mj-lt"/>
              </a:rPr>
              <a:t>Low carbon cities and urban energy systems</a:t>
            </a:r>
          </a:p>
          <a:p>
            <a:pPr algn="ctr"/>
            <a:r>
              <a:rPr lang="en-US" altLang="zh-CN" sz="4400" dirty="0" smtClean="0">
                <a:solidFill>
                  <a:srgbClr val="217F99"/>
                </a:solidFill>
                <a:latin typeface="+mj-lt"/>
              </a:rPr>
              <a:t>October</a:t>
            </a:r>
            <a:r>
              <a:rPr lang="en-US" sz="4400" dirty="0" smtClean="0">
                <a:solidFill>
                  <a:srgbClr val="217F99"/>
                </a:solidFill>
                <a:latin typeface="+mj-lt"/>
              </a:rPr>
              <a:t> 10-17</a:t>
            </a:r>
            <a:r>
              <a:rPr lang="en-US" sz="4400">
                <a:solidFill>
                  <a:srgbClr val="217F99"/>
                </a:solidFill>
                <a:latin typeface="+mj-lt"/>
              </a:rPr>
              <a:t>, </a:t>
            </a:r>
            <a:r>
              <a:rPr lang="en-US" sz="4400" smtClean="0">
                <a:solidFill>
                  <a:srgbClr val="217F99"/>
                </a:solidFill>
                <a:latin typeface="+mj-lt"/>
              </a:rPr>
              <a:t>2020</a:t>
            </a:r>
            <a:endParaRPr lang="sv-SE" sz="4400" dirty="0">
              <a:solidFill>
                <a:srgbClr val="217F99"/>
              </a:solidFill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E0C367-BB34-C445-9E45-E0333138AB5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6379" y="449934"/>
            <a:ext cx="10715241" cy="303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dh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83</Words>
  <Application>Microsoft Office PowerPoint</Application>
  <PresentationFormat>自定义</PresentationFormat>
  <Paragraphs>88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Office-tema</vt:lpstr>
      <vt:lpstr>PLACE YOUR TITLE HERE FONT: ARIAL, BOLD, 60 pt  Author name(s) and affiliation(s). FONT: ARIAL, ITALIC, 40 pt</vt:lpstr>
    </vt:vector>
  </TitlesOfParts>
  <Company>MDH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Laine</dc:creator>
  <cp:lastModifiedBy>姜铭琨</cp:lastModifiedBy>
  <cp:revision>54</cp:revision>
  <dcterms:created xsi:type="dcterms:W3CDTF">2014-04-22T09:14:29Z</dcterms:created>
  <dcterms:modified xsi:type="dcterms:W3CDTF">2020-06-21T06:23:09Z</dcterms:modified>
</cp:coreProperties>
</file>